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5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3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7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0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5D78C1-1813-AC1D-F675-693F5AE79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1" y="467833"/>
            <a:ext cx="7071536" cy="1738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Projeto Integrador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7445E-D5B9-2069-B1E8-AA04DCEDA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00" y="2206255"/>
            <a:ext cx="6571807" cy="41183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Cauã</a:t>
            </a:r>
            <a:r>
              <a:rPr lang="en-US" dirty="0"/>
              <a:t> Lima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Fabricio 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João Gabriel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Inacio Custodio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Marco </a:t>
            </a:r>
            <a:r>
              <a:rPr lang="en-US" dirty="0" err="1"/>
              <a:t>Bubola</a:t>
            </a:r>
            <a:r>
              <a:rPr lang="en-US" dirty="0"/>
              <a:t> 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Rafael Zanesco  </a:t>
            </a:r>
          </a:p>
        </p:txBody>
      </p:sp>
      <p:pic>
        <p:nvPicPr>
          <p:cNvPr id="4" name="Picture 3" descr="Um conceito abstrato da genética">
            <a:extLst>
              <a:ext uri="{FF2B5EF4-FFF2-40B4-BE49-F238E27FC236}">
                <a16:creationId xmlns:a16="http://schemas.microsoft.com/office/drawing/2014/main" id="{2ACDAB9B-653E-7F92-61E5-11F28A51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6" r="13656"/>
          <a:stretch/>
        </p:blipFill>
        <p:spPr>
          <a:xfrm>
            <a:off x="7613102" y="10"/>
            <a:ext cx="4578898" cy="6857990"/>
          </a:xfrm>
          <a:custGeom>
            <a:avLst/>
            <a:gdLst/>
            <a:ahLst/>
            <a:cxnLst/>
            <a:rect l="l" t="t" r="r" b="b"/>
            <a:pathLst>
              <a:path w="4578898" h="6844352">
                <a:moveTo>
                  <a:pt x="2085784" y="0"/>
                </a:moveTo>
                <a:lnTo>
                  <a:pt x="4578898" y="0"/>
                </a:lnTo>
                <a:lnTo>
                  <a:pt x="4578898" y="6844352"/>
                </a:lnTo>
                <a:lnTo>
                  <a:pt x="0" y="6844352"/>
                </a:lnTo>
                <a:close/>
              </a:path>
            </a:pathLst>
          </a:cu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3195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6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2FC74-9308-1C8B-C6E1-EDBD641F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74C5859E-25F2-1A22-C733-E01247868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82189"/>
            <a:ext cx="9906000" cy="3321326"/>
          </a:xfrm>
        </p:spPr>
      </p:pic>
    </p:spTree>
    <p:extLst>
      <p:ext uri="{BB962C8B-B14F-4D97-AF65-F5344CB8AC3E}">
        <p14:creationId xmlns:p14="http://schemas.microsoft.com/office/powerpoint/2010/main" val="35205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49E12-9476-706F-2091-3D9647F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, Word, PowerPoint&#10;&#10;Descrição gerada automaticamente">
            <a:extLst>
              <a:ext uri="{FF2B5EF4-FFF2-40B4-BE49-F238E27FC236}">
                <a16:creationId xmlns:a16="http://schemas.microsoft.com/office/drawing/2014/main" id="{DA8AD840-FF77-BAD4-81C2-01B1ED206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20" y="533401"/>
            <a:ext cx="9977579" cy="4670897"/>
          </a:xfrm>
        </p:spPr>
      </p:pic>
    </p:spTree>
    <p:extLst>
      <p:ext uri="{BB962C8B-B14F-4D97-AF65-F5344CB8AC3E}">
        <p14:creationId xmlns:p14="http://schemas.microsoft.com/office/powerpoint/2010/main" val="320640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6599E-4016-F764-76C5-DDDDF4B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1A2356E-6112-99F5-194D-20B7359A2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533401"/>
            <a:ext cx="9905999" cy="4024313"/>
          </a:xfrm>
        </p:spPr>
      </p:pic>
    </p:spTree>
    <p:extLst>
      <p:ext uri="{BB962C8B-B14F-4D97-AF65-F5344CB8AC3E}">
        <p14:creationId xmlns:p14="http://schemas.microsoft.com/office/powerpoint/2010/main" val="275938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ço Reservado para Conteúdo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7D5BD4-3642-4862-F2DB-E1CEDFD88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92" y="533400"/>
            <a:ext cx="5385815" cy="5791199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F850F30A-D450-5BC3-30FD-B2E7832D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789" y="2290762"/>
            <a:ext cx="4572428" cy="4033837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91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951AC-0102-FFBE-76C4-BEF8BAB2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15006A-ADC7-74A3-39FC-1832B35F0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50" y="2009775"/>
            <a:ext cx="6149300" cy="4024313"/>
          </a:xfrm>
        </p:spPr>
      </p:pic>
    </p:spTree>
    <p:extLst>
      <p:ext uri="{BB962C8B-B14F-4D97-AF65-F5344CB8AC3E}">
        <p14:creationId xmlns:p14="http://schemas.microsoft.com/office/powerpoint/2010/main" val="381111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46E324D-9201-4292-875F-C3B15A73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AD7D83-A622-4E64-A15F-5715B255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1"/>
            <a:ext cx="5683516" cy="28855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A393F-6750-4B9D-A774-36E66ABA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7835" y="0"/>
            <a:ext cx="3234165" cy="155502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A6F3B3-F9A3-4E38-8F8E-5247F74D5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1242929"/>
            <a:ext cx="3559041" cy="56150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51125D-D15A-4ADA-929B-DACA6E0D1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09656" y="3630223"/>
            <a:ext cx="3282344" cy="322777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ço Reservado para Conteúdo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5601E01-0143-E69B-23D0-7A6024F1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r="5117" b="2"/>
          <a:stretch/>
        </p:blipFill>
        <p:spPr>
          <a:xfrm>
            <a:off x="533400" y="533400"/>
            <a:ext cx="1112520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AFA2-336E-5DA8-A5B6-0021C61E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none" dirty="0"/>
              <a:t>Ferramentas</a:t>
            </a:r>
          </a:p>
        </p:txBody>
      </p:sp>
      <p:pic>
        <p:nvPicPr>
          <p:cNvPr id="5" name="Espaço Reservado para Conteúdo 4" descr="Logotipo, nome da empresa">
            <a:extLst>
              <a:ext uri="{FF2B5EF4-FFF2-40B4-BE49-F238E27FC236}">
                <a16:creationId xmlns:a16="http://schemas.microsoft.com/office/drawing/2014/main" id="{7C12E478-01BE-AA45-3547-AA8D4F91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80" y="1670019"/>
            <a:ext cx="4505040" cy="4505040"/>
          </a:xfrm>
        </p:spPr>
      </p:pic>
    </p:spTree>
    <p:extLst>
      <p:ext uri="{BB962C8B-B14F-4D97-AF65-F5344CB8AC3E}">
        <p14:creationId xmlns:p14="http://schemas.microsoft.com/office/powerpoint/2010/main" val="418704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Cd com letras e números em fundo branco&#10;&#10;Descrição gerada automaticamente com confiança baixa">
            <a:extLst>
              <a:ext uri="{FF2B5EF4-FFF2-40B4-BE49-F238E27FC236}">
                <a16:creationId xmlns:a16="http://schemas.microsoft.com/office/drawing/2014/main" id="{D930BFED-BD69-AAAA-F62D-98766BA19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18695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54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36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16A24-7DEE-EEE4-9E97-5824E4CF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/>
              <a:t>Descrição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DE665F-60FF-04D8-7215-4D6B2E83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site é uma plataforma inovadora desenvolvida para gerenciar o processo de reposição de aulas perdidas na faculdade. Professores podem remarcar aulas de maneira prática, indicando horários e justificativas diretamente no sistema. Coordenadores têm acesso remoto para deferir ou indeferir as solicitações, garantindo eficiência e transparência no processo. Além disso, toda a documentação necessária é enviada e armazenada digitalmente, reduzindo a necessidade de papel e tornando o processo mais ágil e sustentável.</a:t>
            </a:r>
          </a:p>
        </p:txBody>
      </p:sp>
    </p:spTree>
    <p:extLst>
      <p:ext uri="{BB962C8B-B14F-4D97-AF65-F5344CB8AC3E}">
        <p14:creationId xmlns:p14="http://schemas.microsoft.com/office/powerpoint/2010/main" val="139396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28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9A2DE3-6D94-AA87-6712-E4CB0EA4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pt-BR" cap="none" dirty="0"/>
              <a:t>Diagrama de atividades</a:t>
            </a:r>
          </a:p>
        </p:txBody>
      </p:sp>
      <p:sp>
        <p:nvSpPr>
          <p:cNvPr id="57" name="Content Placeholder 25">
            <a:extLst>
              <a:ext uri="{FF2B5EF4-FFF2-40B4-BE49-F238E27FC236}">
                <a16:creationId xmlns:a16="http://schemas.microsoft.com/office/drawing/2014/main" id="{FC2C971A-D3DA-FEEC-311F-CB2560ACC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05038"/>
            <a:ext cx="4405314" cy="411956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58" name="Straight Connector 30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2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B52A8174-22E9-5377-7415-9D0275B4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6" y="533401"/>
            <a:ext cx="5269990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8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15727-23B0-3AAF-E1E1-9F0A841D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/>
              <a:t>Diagramas de casos de uso</a:t>
            </a:r>
            <a:br>
              <a:rPr lang="pt-BR" cap="none" dirty="0"/>
            </a:br>
            <a:endParaRPr lang="pt-BR" cap="none" dirty="0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16D118A0-7AF1-84C2-65D4-41E0C0B00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1419069"/>
            <a:ext cx="7896225" cy="4905530"/>
          </a:xfrm>
        </p:spPr>
      </p:pic>
    </p:spTree>
    <p:extLst>
      <p:ext uri="{BB962C8B-B14F-4D97-AF65-F5344CB8AC3E}">
        <p14:creationId xmlns:p14="http://schemas.microsoft.com/office/powerpoint/2010/main" val="173248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7F41B-BDC5-9277-FEAD-D20645C5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EFE8B8-876B-3BB0-EEB4-BA956EC81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" y="714375"/>
            <a:ext cx="10093036" cy="5429249"/>
          </a:xfrm>
        </p:spPr>
      </p:pic>
    </p:spTree>
    <p:extLst>
      <p:ext uri="{BB962C8B-B14F-4D97-AF65-F5344CB8AC3E}">
        <p14:creationId xmlns:p14="http://schemas.microsoft.com/office/powerpoint/2010/main" val="142085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762EB-F4A3-9E2F-22DA-ECF10363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15E0CAA0-7A96-6F32-FAAB-8454B07E9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697755"/>
            <a:ext cx="9905999" cy="5462490"/>
          </a:xfrm>
        </p:spPr>
      </p:pic>
    </p:spTree>
    <p:extLst>
      <p:ext uri="{BB962C8B-B14F-4D97-AF65-F5344CB8AC3E}">
        <p14:creationId xmlns:p14="http://schemas.microsoft.com/office/powerpoint/2010/main" val="119388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FEC5A-52B6-C722-5728-48EF9328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766300E-A16B-D358-E9A3-E4C111014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1" y="546356"/>
            <a:ext cx="10082718" cy="5765288"/>
          </a:xfrm>
        </p:spPr>
      </p:pic>
    </p:spTree>
    <p:extLst>
      <p:ext uri="{BB962C8B-B14F-4D97-AF65-F5344CB8AC3E}">
        <p14:creationId xmlns:p14="http://schemas.microsoft.com/office/powerpoint/2010/main" val="208118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C149D-ECC0-808A-32CD-354BF229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E3F52EF4-8CCE-DF1A-AE3E-502A18510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664646"/>
            <a:ext cx="10233497" cy="5528708"/>
          </a:xfrm>
        </p:spPr>
      </p:pic>
    </p:spTree>
    <p:extLst>
      <p:ext uri="{BB962C8B-B14F-4D97-AF65-F5344CB8AC3E}">
        <p14:creationId xmlns:p14="http://schemas.microsoft.com/office/powerpoint/2010/main" val="69413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5B493-79E0-D037-6604-4B96A146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, Tabela&#10;&#10;Descrição gerada automaticamente">
            <a:extLst>
              <a:ext uri="{FF2B5EF4-FFF2-40B4-BE49-F238E27FC236}">
                <a16:creationId xmlns:a16="http://schemas.microsoft.com/office/drawing/2014/main" id="{1A6A9796-8968-1EA7-6B3C-A73B19D30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33401"/>
            <a:ext cx="10241277" cy="5791198"/>
          </a:xfrm>
        </p:spPr>
      </p:pic>
    </p:spTree>
    <p:extLst>
      <p:ext uri="{BB962C8B-B14F-4D97-AF65-F5344CB8AC3E}">
        <p14:creationId xmlns:p14="http://schemas.microsoft.com/office/powerpoint/2010/main" val="350008112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104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Univers Condensed Light</vt:lpstr>
      <vt:lpstr>Walbaum Display Light</vt:lpstr>
      <vt:lpstr>AngleLinesVTI</vt:lpstr>
      <vt:lpstr>Projeto Integrador </vt:lpstr>
      <vt:lpstr>Descrição </vt:lpstr>
      <vt:lpstr>Diagrama de atividades</vt:lpstr>
      <vt:lpstr>Diagramas de casos de uso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zanesco</dc:creator>
  <cp:lastModifiedBy>rafael zanesco</cp:lastModifiedBy>
  <cp:revision>2</cp:revision>
  <dcterms:created xsi:type="dcterms:W3CDTF">2024-11-18T00:10:54Z</dcterms:created>
  <dcterms:modified xsi:type="dcterms:W3CDTF">2024-11-19T21:51:13Z</dcterms:modified>
</cp:coreProperties>
</file>